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-874" y="-11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5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7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0"/>
          <p:cNvSpPr/>
          <p:nvPr/>
        </p:nvSpPr>
        <p:spPr>
          <a:xfrm>
            <a:off x="990600" y="1017588"/>
            <a:ext cx="7178675" cy="4830762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1"/>
          <p:cNvSpPr/>
          <p:nvPr/>
        </p:nvSpPr>
        <p:spPr>
          <a:xfrm>
            <a:off x="990600" y="1009650"/>
            <a:ext cx="7180263" cy="4832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435684">
            <a:off x="769938" y="701675"/>
            <a:ext cx="566737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4096196">
            <a:off x="7854950" y="749300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88" y="5357813"/>
            <a:ext cx="12144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CADB7-0AB6-4CFE-ADAC-58F89AA4AA82}" type="datetimeFigureOut">
              <a:rPr lang="tr-TR"/>
              <a:pPr>
                <a:defRPr/>
              </a:pPr>
              <a:t>17.06.2014</a:t>
            </a:fld>
            <a:endParaRPr lang="tr-TR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750" y="5357813"/>
            <a:ext cx="50339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475" y="5357813"/>
            <a:ext cx="554038" cy="3651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769B71FA-B228-469B-9B39-F98BC551146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D7ED8-80BB-42E2-9EC8-724409E57C98}" type="datetimeFigureOut">
              <a:rPr lang="tr-TR"/>
              <a:pPr>
                <a:defRPr/>
              </a:pPr>
              <a:t>17.06.2014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5705C-DAEA-4727-A325-D955985B085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22B2EB-8549-4A64-8046-F8A3044992CB}" type="datetimeFigureOut">
              <a:rPr lang="tr-TR"/>
              <a:pPr>
                <a:defRPr/>
              </a:pPr>
              <a:t>17.06.2014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5B0DC-CD16-4E5F-91EC-652850DC648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9B80B-88A3-4AD6-8A5B-4CF97404475A}" type="datetimeFigureOut">
              <a:rPr lang="tr-TR"/>
              <a:pPr>
                <a:defRPr/>
              </a:pPr>
              <a:t>17.06.2014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25536-07E2-4B64-9FFC-8BB1C60E0B7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362FB-BC3C-492C-A1E0-A558BA093B47}" type="datetimeFigureOut">
              <a:rPr lang="tr-TR"/>
              <a:pPr>
                <a:defRPr/>
              </a:pPr>
              <a:t>17.06.2014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20481-16D8-49A1-8408-48F212FDBAB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F7277-1C8D-461F-AD34-B1A0CA49419F}" type="datetimeFigureOut">
              <a:rPr lang="tr-TR"/>
              <a:pPr>
                <a:defRPr/>
              </a:pPr>
              <a:t>17.06.2014</a:t>
            </a:fld>
            <a:endParaRPr lang="tr-T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FC819-52DD-453B-B1F5-11C18C05E8F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1DA1B-9E3F-4644-ACF3-8EE14B0C5DE4}" type="datetimeFigureOut">
              <a:rPr lang="tr-TR"/>
              <a:pPr>
                <a:defRPr/>
              </a:pPr>
              <a:t>17.06.2014</a:t>
            </a:fld>
            <a:endParaRPr lang="tr-T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2C5F2-E3FE-4888-8BD3-1CD18972DD4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4CBE0-8B94-49DC-B36B-66281A433192}" type="datetimeFigureOut">
              <a:rPr lang="tr-TR"/>
              <a:pPr>
                <a:defRPr/>
              </a:pPr>
              <a:t>17.06.2014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6AF3C-4CEE-4BDD-AA20-98994A0E8CA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D30B9-A852-4C77-9CC4-E8595EDB322A}" type="datetimeFigureOut">
              <a:rPr lang="tr-TR"/>
              <a:pPr>
                <a:defRPr/>
              </a:pPr>
              <a:t>17.06.2014</a:t>
            </a:fld>
            <a:endParaRPr lang="tr-T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4E2F1-3D9F-4E04-B059-700BD068330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5"/>
          <p:cNvSpPr/>
          <p:nvPr/>
        </p:nvSpPr>
        <p:spPr>
          <a:xfrm rot="60000">
            <a:off x="4468813" y="604838"/>
            <a:ext cx="3789362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6"/>
          <p:cNvSpPr/>
          <p:nvPr/>
        </p:nvSpPr>
        <p:spPr>
          <a:xfrm rot="60000">
            <a:off x="4471988" y="603250"/>
            <a:ext cx="3787775" cy="572293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2"/>
          <p:cNvSpPr/>
          <p:nvPr/>
        </p:nvSpPr>
        <p:spPr>
          <a:xfrm rot="21540000">
            <a:off x="749300" y="576263"/>
            <a:ext cx="3789363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3"/>
          <p:cNvSpPr/>
          <p:nvPr/>
        </p:nvSpPr>
        <p:spPr>
          <a:xfrm rot="21540000">
            <a:off x="749300" y="576263"/>
            <a:ext cx="3789363" cy="5721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435684">
            <a:off x="2371725" y="293688"/>
            <a:ext cx="566738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4096196">
            <a:off x="6280150" y="333375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2063" y="5886450"/>
            <a:ext cx="12128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34D51C-4F5E-4EA7-A599-070A425EAE06}" type="datetimeFigureOut">
              <a:rPr lang="tr-TR"/>
              <a:pPr>
                <a:defRPr/>
              </a:pPr>
              <a:t>17.06.2014</a:t>
            </a:fld>
            <a:endParaRPr lang="tr-TR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 rot="21540000">
            <a:off x="914400" y="5829300"/>
            <a:ext cx="35226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8088" y="5897563"/>
            <a:ext cx="5540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38FC3-BC50-4A61-BA37-CB333671BBA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1"/>
          <p:cNvSpPr/>
          <p:nvPr/>
        </p:nvSpPr>
        <p:spPr>
          <a:xfrm rot="21540000">
            <a:off x="749300" y="576263"/>
            <a:ext cx="3789363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2"/>
          <p:cNvSpPr/>
          <p:nvPr/>
        </p:nvSpPr>
        <p:spPr>
          <a:xfrm rot="21540000">
            <a:off x="744538" y="576263"/>
            <a:ext cx="3789362" cy="5721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28"/>
          <p:cNvSpPr/>
          <p:nvPr/>
        </p:nvSpPr>
        <p:spPr>
          <a:xfrm rot="60000">
            <a:off x="4468813" y="604838"/>
            <a:ext cx="3789362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29"/>
          <p:cNvSpPr/>
          <p:nvPr/>
        </p:nvSpPr>
        <p:spPr>
          <a:xfrm rot="60000">
            <a:off x="4464050" y="603250"/>
            <a:ext cx="3789363" cy="572293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435684">
            <a:off x="2371725" y="293688"/>
            <a:ext cx="566738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4096196">
            <a:off x="6280150" y="333375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238" y="5888038"/>
            <a:ext cx="12144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A5A5B8-57AC-4FEA-95EA-F2F8564C4838}" type="datetimeFigureOut">
              <a:rPr lang="tr-TR"/>
              <a:pPr>
                <a:defRPr/>
              </a:pPr>
              <a:t>17.06.2014</a:t>
            </a:fld>
            <a:endParaRPr lang="tr-TR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 rot="21540000">
            <a:off x="914400" y="5830888"/>
            <a:ext cx="33194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850" y="5900738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EBD48D-D5BD-445B-B4B6-7EFCDA62CD3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838" y="574675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838" y="576263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32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 rot="1435684">
            <a:off x="544513" y="273050"/>
            <a:ext cx="566737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 rot="4096196">
            <a:off x="8115300" y="298450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Title Placeholder 1"/>
          <p:cNvSpPr>
            <a:spLocks noGrp="1"/>
          </p:cNvSpPr>
          <p:nvPr>
            <p:ph type="title"/>
          </p:nvPr>
        </p:nvSpPr>
        <p:spPr bwMode="auto">
          <a:xfrm>
            <a:off x="1095375" y="817563"/>
            <a:ext cx="6964363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  <a:endParaRPr lang="en-US" smtClean="0"/>
          </a:p>
        </p:txBody>
      </p:sp>
      <p:sp>
        <p:nvSpPr>
          <p:cNvPr id="103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63675" y="2119313"/>
            <a:ext cx="6196013" cy="360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775" y="5808663"/>
            <a:ext cx="1212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Rage Italic" pitchFamily="66" charset="0"/>
                <a:cs typeface="+mn-cs"/>
              </a:defRPr>
            </a:lvl1pPr>
          </a:lstStyle>
          <a:p>
            <a:pPr>
              <a:defRPr/>
            </a:pPr>
            <a:fld id="{26A87A94-C2FE-4CF1-BD5D-6A464890F3DD}" type="datetimeFigureOut">
              <a:rPr lang="tr-TR"/>
              <a:pPr>
                <a:defRPr/>
              </a:pPr>
              <a:t>17.06.2014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" y="5808663"/>
            <a:ext cx="5540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Rage Italic" pitchFamily="66" charset="0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800" y="5808663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2"/>
                </a:solidFill>
                <a:latin typeface="Rage Italic" pitchFamily="66" charset="0"/>
                <a:cs typeface="+mn-cs"/>
              </a:defRPr>
            </a:lvl1pPr>
          </a:lstStyle>
          <a:p>
            <a:pPr>
              <a:defRPr/>
            </a:pPr>
            <a:fld id="{5A2DCF4B-C60D-437E-8031-35C99A4EA0C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5" r:id="rId2"/>
    <p:sldLayoutId id="2147483814" r:id="rId3"/>
    <p:sldLayoutId id="2147483813" r:id="rId4"/>
    <p:sldLayoutId id="2147483812" r:id="rId5"/>
    <p:sldLayoutId id="2147483811" r:id="rId6"/>
    <p:sldLayoutId id="2147483810" r:id="rId7"/>
    <p:sldLayoutId id="2147483817" r:id="rId8"/>
    <p:sldLayoutId id="2147483818" r:id="rId9"/>
    <p:sldLayoutId id="2147483809" r:id="rId10"/>
    <p:sldLayoutId id="2147483808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6446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727200" y="1795463"/>
            <a:ext cx="5722938" cy="1827212"/>
          </a:xfrm>
        </p:spPr>
        <p:txBody>
          <a:bodyPr/>
          <a:lstStyle/>
          <a:p>
            <a:r>
              <a:rPr lang="tr-TR" sz="6000" b="1" smtClean="0">
                <a:solidFill>
                  <a:srgbClr val="00B050"/>
                </a:solidFill>
              </a:rPr>
              <a:t>Free Zone Advantages</a:t>
            </a:r>
            <a:endParaRPr lang="tr-TR" sz="6000" smtClean="0">
              <a:solidFill>
                <a:srgbClr val="00B05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692275" y="3716338"/>
            <a:ext cx="5711825" cy="1524000"/>
          </a:xfrm>
        </p:spPr>
        <p:txBody>
          <a:bodyPr/>
          <a:lstStyle/>
          <a:p>
            <a:r>
              <a:rPr lang="tr-TR" sz="4400" smtClean="0">
                <a:solidFill>
                  <a:srgbClr val="C00000"/>
                </a:solidFill>
              </a:rPr>
              <a:t>IN TURKEY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115616" y="836712"/>
            <a:ext cx="6965245" cy="1202485"/>
          </a:xfr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sz="4800" b="1" dirty="0" err="1">
                <a:solidFill>
                  <a:schemeClr val="bg1"/>
                </a:solidFill>
              </a:rPr>
              <a:t>Free</a:t>
            </a:r>
            <a:r>
              <a:rPr lang="tr-TR" sz="4800" b="1" dirty="0">
                <a:solidFill>
                  <a:schemeClr val="bg1"/>
                </a:solidFill>
              </a:rPr>
              <a:t> </a:t>
            </a:r>
            <a:r>
              <a:rPr lang="tr-TR" sz="4800" b="1" dirty="0" err="1">
                <a:solidFill>
                  <a:schemeClr val="bg1"/>
                </a:solidFill>
              </a:rPr>
              <a:t>Zone</a:t>
            </a:r>
            <a:r>
              <a:rPr lang="tr-TR" sz="4800" b="1" dirty="0">
                <a:solidFill>
                  <a:schemeClr val="bg1"/>
                </a:solidFill>
              </a:rPr>
              <a:t> </a:t>
            </a:r>
            <a:r>
              <a:rPr lang="tr-TR" sz="4800" b="1" dirty="0" err="1" smtClean="0">
                <a:solidFill>
                  <a:schemeClr val="bg1"/>
                </a:solidFill>
              </a:rPr>
              <a:t>Advantages</a:t>
            </a:r>
            <a:r>
              <a:rPr lang="tr-TR" sz="4800" b="1" dirty="0" smtClean="0">
                <a:solidFill>
                  <a:schemeClr val="bg1"/>
                </a:solidFill>
              </a:rPr>
              <a:t>            in </a:t>
            </a:r>
            <a:r>
              <a:rPr lang="tr-TR" sz="4800" b="1" dirty="0" err="1" smtClean="0">
                <a:solidFill>
                  <a:schemeClr val="bg1"/>
                </a:solidFill>
              </a:rPr>
              <a:t>Turkey</a:t>
            </a:r>
            <a:endParaRPr lang="tr-TR" sz="6600" dirty="0">
              <a:solidFill>
                <a:schemeClr val="bg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63040" y="2119257"/>
            <a:ext cx="6196405" cy="3603812"/>
          </a:xfr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marL="274320" indent="-274320" algn="ctr" fontAlgn="auto">
              <a:spcAft>
                <a:spcPts val="0"/>
              </a:spcAft>
              <a:defRPr/>
            </a:pPr>
            <a:r>
              <a:rPr lang="tr-TR" sz="4800" b="1" dirty="0" err="1"/>
              <a:t>Opportunity</a:t>
            </a:r>
            <a:r>
              <a:rPr lang="tr-TR" sz="4800" b="1" dirty="0"/>
              <a:t> </a:t>
            </a:r>
            <a:r>
              <a:rPr lang="tr-TR" sz="4800" b="1" dirty="0" err="1"/>
              <a:t>to</a:t>
            </a:r>
            <a:r>
              <a:rPr lang="tr-TR" sz="4800" b="1" dirty="0"/>
              <a:t> </a:t>
            </a:r>
            <a:r>
              <a:rPr lang="tr-TR" sz="4800" b="1" dirty="0" err="1"/>
              <a:t>Benefit</a:t>
            </a:r>
            <a:r>
              <a:rPr lang="tr-TR" sz="4800" b="1" dirty="0"/>
              <a:t> </a:t>
            </a:r>
            <a:r>
              <a:rPr lang="tr-TR" sz="4800" b="1" dirty="0" err="1"/>
              <a:t>from</a:t>
            </a:r>
            <a:r>
              <a:rPr lang="tr-TR" sz="4800" b="1" dirty="0"/>
              <a:t> </a:t>
            </a:r>
            <a:r>
              <a:rPr lang="tr-TR" sz="4800" b="1" dirty="0" err="1"/>
              <a:t>Tax</a:t>
            </a:r>
            <a:r>
              <a:rPr lang="tr-TR" sz="4800" b="1" dirty="0"/>
              <a:t> </a:t>
            </a:r>
            <a:r>
              <a:rPr lang="tr-TR" sz="4800" b="1" dirty="0" err="1"/>
              <a:t>Advantages</a:t>
            </a:r>
            <a:r>
              <a:rPr lang="tr-TR" sz="4800" b="1" dirty="0"/>
              <a:t> </a:t>
            </a:r>
            <a:r>
              <a:rPr lang="tr-TR" sz="4800" b="1" dirty="0" err="1"/>
              <a:t>for</a:t>
            </a:r>
            <a:r>
              <a:rPr lang="tr-TR" sz="4800" b="1" dirty="0"/>
              <a:t> </a:t>
            </a:r>
            <a:r>
              <a:rPr lang="tr-TR" sz="4800" b="1" dirty="0" err="1"/>
              <a:t>Manufacturer</a:t>
            </a:r>
            <a:r>
              <a:rPr lang="tr-TR" sz="4800" b="1" dirty="0"/>
              <a:t> </a:t>
            </a:r>
            <a:r>
              <a:rPr lang="tr-TR" sz="4800" b="1" dirty="0" err="1" smtClean="0"/>
              <a:t>Users</a:t>
            </a:r>
            <a:r>
              <a:rPr lang="tr-TR" sz="4800" dirty="0" smtClean="0"/>
              <a:t> 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tr-TR" sz="48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115616" y="836712"/>
            <a:ext cx="6965245" cy="1202485"/>
          </a:xfr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sz="4800" b="1" dirty="0" err="1">
                <a:solidFill>
                  <a:schemeClr val="bg1"/>
                </a:solidFill>
              </a:rPr>
              <a:t>Free</a:t>
            </a:r>
            <a:r>
              <a:rPr lang="tr-TR" sz="4800" b="1" dirty="0">
                <a:solidFill>
                  <a:schemeClr val="bg1"/>
                </a:solidFill>
              </a:rPr>
              <a:t> </a:t>
            </a:r>
            <a:r>
              <a:rPr lang="tr-TR" sz="4800" b="1" dirty="0" err="1">
                <a:solidFill>
                  <a:schemeClr val="bg1"/>
                </a:solidFill>
              </a:rPr>
              <a:t>Zone</a:t>
            </a:r>
            <a:r>
              <a:rPr lang="tr-TR" sz="4800" b="1" dirty="0">
                <a:solidFill>
                  <a:schemeClr val="bg1"/>
                </a:solidFill>
              </a:rPr>
              <a:t> </a:t>
            </a:r>
            <a:r>
              <a:rPr lang="tr-TR" sz="4800" b="1" dirty="0" err="1" smtClean="0">
                <a:solidFill>
                  <a:schemeClr val="bg1"/>
                </a:solidFill>
              </a:rPr>
              <a:t>Advantages</a:t>
            </a:r>
            <a:r>
              <a:rPr lang="tr-TR" sz="4800" b="1" dirty="0" smtClean="0">
                <a:solidFill>
                  <a:schemeClr val="bg1"/>
                </a:solidFill>
              </a:rPr>
              <a:t>            in </a:t>
            </a:r>
            <a:r>
              <a:rPr lang="tr-TR" sz="4800" b="1" dirty="0" err="1" smtClean="0">
                <a:solidFill>
                  <a:schemeClr val="bg1"/>
                </a:solidFill>
              </a:rPr>
              <a:t>Turkey</a:t>
            </a:r>
            <a:endParaRPr lang="tr-TR" sz="6600" dirty="0">
              <a:solidFill>
                <a:schemeClr val="bg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63040" y="2119257"/>
            <a:ext cx="6196405" cy="3603812"/>
          </a:xfr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marL="274320" indent="-274320" algn="ctr" fontAlgn="auto">
              <a:spcAft>
                <a:spcPts val="0"/>
              </a:spcAft>
              <a:defRPr/>
            </a:pPr>
            <a:endParaRPr lang="tr-TR" sz="4800" b="1" dirty="0" smtClean="0"/>
          </a:p>
          <a:p>
            <a:pPr marL="274320" indent="-274320" algn="ctr" fontAlgn="auto">
              <a:spcAft>
                <a:spcPts val="0"/>
              </a:spcAft>
              <a:defRPr/>
            </a:pPr>
            <a:r>
              <a:rPr lang="tr-TR" sz="4800" b="1" dirty="0" err="1" smtClean="0"/>
              <a:t>Opportunity</a:t>
            </a:r>
            <a:r>
              <a:rPr lang="tr-TR" sz="4800" b="1" dirty="0" smtClean="0"/>
              <a:t> </a:t>
            </a:r>
            <a:r>
              <a:rPr lang="tr-TR" sz="4800" b="1" dirty="0" err="1"/>
              <a:t>to</a:t>
            </a:r>
            <a:r>
              <a:rPr lang="tr-TR" sz="4800" b="1" dirty="0"/>
              <a:t> Transfer </a:t>
            </a:r>
            <a:r>
              <a:rPr lang="tr-TR" sz="4800" b="1" dirty="0" err="1"/>
              <a:t>Profits</a:t>
            </a:r>
            <a:endParaRPr lang="tr-TR" sz="4800" dirty="0"/>
          </a:p>
          <a:p>
            <a:pPr marL="274320" indent="-274320" fontAlgn="auto">
              <a:spcAft>
                <a:spcPts val="0"/>
              </a:spcAft>
              <a:defRPr/>
            </a:pPr>
            <a:endParaRPr lang="tr-TR" sz="48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115616" y="836712"/>
            <a:ext cx="6965245" cy="1202485"/>
          </a:xfr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sz="4800" b="1" dirty="0" err="1">
                <a:solidFill>
                  <a:schemeClr val="bg1"/>
                </a:solidFill>
              </a:rPr>
              <a:t>Free</a:t>
            </a:r>
            <a:r>
              <a:rPr lang="tr-TR" sz="4800" b="1" dirty="0">
                <a:solidFill>
                  <a:schemeClr val="bg1"/>
                </a:solidFill>
              </a:rPr>
              <a:t> </a:t>
            </a:r>
            <a:r>
              <a:rPr lang="tr-TR" sz="4800" b="1" dirty="0" err="1">
                <a:solidFill>
                  <a:schemeClr val="bg1"/>
                </a:solidFill>
              </a:rPr>
              <a:t>Zone</a:t>
            </a:r>
            <a:r>
              <a:rPr lang="tr-TR" sz="4800" b="1" dirty="0">
                <a:solidFill>
                  <a:schemeClr val="bg1"/>
                </a:solidFill>
              </a:rPr>
              <a:t> </a:t>
            </a:r>
            <a:r>
              <a:rPr lang="tr-TR" sz="4800" b="1" dirty="0" err="1" smtClean="0">
                <a:solidFill>
                  <a:schemeClr val="bg1"/>
                </a:solidFill>
              </a:rPr>
              <a:t>Advantages</a:t>
            </a:r>
            <a:r>
              <a:rPr lang="tr-TR" sz="4800" b="1" dirty="0" smtClean="0">
                <a:solidFill>
                  <a:schemeClr val="bg1"/>
                </a:solidFill>
              </a:rPr>
              <a:t>            in </a:t>
            </a:r>
            <a:r>
              <a:rPr lang="tr-TR" sz="4800" b="1" dirty="0" err="1" smtClean="0">
                <a:solidFill>
                  <a:schemeClr val="bg1"/>
                </a:solidFill>
              </a:rPr>
              <a:t>Turkey</a:t>
            </a:r>
            <a:endParaRPr lang="tr-TR" sz="6600" dirty="0">
              <a:solidFill>
                <a:schemeClr val="bg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63040" y="2119257"/>
            <a:ext cx="6196405" cy="3603812"/>
          </a:xfr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marL="274320" indent="-274320" algn="ctr" fontAlgn="auto">
              <a:spcAft>
                <a:spcPts val="0"/>
              </a:spcAft>
              <a:defRPr/>
            </a:pPr>
            <a:endParaRPr lang="tr-TR" sz="4800" b="1" dirty="0" smtClean="0"/>
          </a:p>
          <a:p>
            <a:pPr marL="274320" indent="-274320" algn="ctr" fontAlgn="auto">
              <a:spcAft>
                <a:spcPts val="0"/>
              </a:spcAft>
              <a:defRPr/>
            </a:pPr>
            <a:r>
              <a:rPr lang="tr-TR" sz="4800" b="1" dirty="0" err="1"/>
              <a:t>Facilitation</a:t>
            </a:r>
            <a:r>
              <a:rPr lang="tr-TR" sz="4800" b="1" dirty="0"/>
              <a:t> of </a:t>
            </a:r>
            <a:r>
              <a:rPr lang="tr-TR" sz="4800" b="1" dirty="0" err="1"/>
              <a:t>Foreign</a:t>
            </a:r>
            <a:r>
              <a:rPr lang="tr-TR" sz="4800" b="1" dirty="0"/>
              <a:t> </a:t>
            </a:r>
            <a:r>
              <a:rPr lang="tr-TR" sz="4800" b="1" dirty="0" err="1"/>
              <a:t>Trade</a:t>
            </a:r>
            <a:endParaRPr lang="tr-TR" sz="4800" dirty="0"/>
          </a:p>
          <a:p>
            <a:pPr marL="274320" indent="-274320" fontAlgn="auto">
              <a:spcAft>
                <a:spcPts val="0"/>
              </a:spcAft>
              <a:defRPr/>
            </a:pPr>
            <a:endParaRPr lang="tr-TR" sz="48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115616" y="836712"/>
            <a:ext cx="6965245" cy="1202485"/>
          </a:xfr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sz="4800" b="1" dirty="0" err="1">
                <a:solidFill>
                  <a:schemeClr val="bg1"/>
                </a:solidFill>
              </a:rPr>
              <a:t>Free</a:t>
            </a:r>
            <a:r>
              <a:rPr lang="tr-TR" sz="4800" b="1" dirty="0">
                <a:solidFill>
                  <a:schemeClr val="bg1"/>
                </a:solidFill>
              </a:rPr>
              <a:t> </a:t>
            </a:r>
            <a:r>
              <a:rPr lang="tr-TR" sz="4800" b="1" dirty="0" err="1">
                <a:solidFill>
                  <a:schemeClr val="bg1"/>
                </a:solidFill>
              </a:rPr>
              <a:t>Zone</a:t>
            </a:r>
            <a:r>
              <a:rPr lang="tr-TR" sz="4800" b="1" dirty="0">
                <a:solidFill>
                  <a:schemeClr val="bg1"/>
                </a:solidFill>
              </a:rPr>
              <a:t> </a:t>
            </a:r>
            <a:r>
              <a:rPr lang="tr-TR" sz="4800" b="1" dirty="0" err="1" smtClean="0">
                <a:solidFill>
                  <a:schemeClr val="bg1"/>
                </a:solidFill>
              </a:rPr>
              <a:t>Advantages</a:t>
            </a:r>
            <a:r>
              <a:rPr lang="tr-TR" sz="4800" b="1" dirty="0" smtClean="0">
                <a:solidFill>
                  <a:schemeClr val="bg1"/>
                </a:solidFill>
              </a:rPr>
              <a:t>            in </a:t>
            </a:r>
            <a:r>
              <a:rPr lang="tr-TR" sz="4800" b="1" dirty="0" err="1" smtClean="0">
                <a:solidFill>
                  <a:schemeClr val="bg1"/>
                </a:solidFill>
              </a:rPr>
              <a:t>Turkey</a:t>
            </a:r>
            <a:endParaRPr lang="tr-TR" sz="6600" dirty="0">
              <a:solidFill>
                <a:schemeClr val="bg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63040" y="2119257"/>
            <a:ext cx="6196405" cy="3603812"/>
          </a:xfr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marL="274320" indent="-274320" algn="ctr" fontAlgn="auto">
              <a:spcAft>
                <a:spcPts val="0"/>
              </a:spcAft>
              <a:defRPr/>
            </a:pPr>
            <a:endParaRPr lang="tr-TR" sz="4800" b="1" dirty="0" smtClean="0"/>
          </a:p>
          <a:p>
            <a:pPr marL="274320" indent="-274320" algn="ctr" fontAlgn="auto">
              <a:spcAft>
                <a:spcPts val="0"/>
              </a:spcAft>
              <a:defRPr/>
            </a:pPr>
            <a:r>
              <a:rPr lang="tr-TR" sz="4800" b="1" dirty="0" err="1"/>
              <a:t>Inflation</a:t>
            </a:r>
            <a:r>
              <a:rPr lang="tr-TR" sz="4800" b="1" dirty="0"/>
              <a:t> Accounting </a:t>
            </a:r>
            <a:r>
              <a:rPr lang="tr-TR" sz="4800" b="1" dirty="0" err="1"/>
              <a:t>Opportunity</a:t>
            </a:r>
            <a:endParaRPr lang="tr-TR" sz="4800" dirty="0"/>
          </a:p>
          <a:p>
            <a:pPr marL="274320" indent="-274320" fontAlgn="auto">
              <a:spcAft>
                <a:spcPts val="0"/>
              </a:spcAft>
              <a:defRPr/>
            </a:pPr>
            <a:endParaRPr lang="tr-TR" sz="48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115616" y="836712"/>
            <a:ext cx="6965245" cy="1202485"/>
          </a:xfr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sz="4800" b="1" dirty="0" err="1">
                <a:solidFill>
                  <a:schemeClr val="bg1"/>
                </a:solidFill>
              </a:rPr>
              <a:t>Free</a:t>
            </a:r>
            <a:r>
              <a:rPr lang="tr-TR" sz="4800" b="1" dirty="0">
                <a:solidFill>
                  <a:schemeClr val="bg1"/>
                </a:solidFill>
              </a:rPr>
              <a:t> </a:t>
            </a:r>
            <a:r>
              <a:rPr lang="tr-TR" sz="4800" b="1" dirty="0" err="1">
                <a:solidFill>
                  <a:schemeClr val="bg1"/>
                </a:solidFill>
              </a:rPr>
              <a:t>Zone</a:t>
            </a:r>
            <a:r>
              <a:rPr lang="tr-TR" sz="4800" b="1" dirty="0">
                <a:solidFill>
                  <a:schemeClr val="bg1"/>
                </a:solidFill>
              </a:rPr>
              <a:t> </a:t>
            </a:r>
            <a:r>
              <a:rPr lang="tr-TR" sz="4800" b="1" dirty="0" err="1" smtClean="0">
                <a:solidFill>
                  <a:schemeClr val="bg1"/>
                </a:solidFill>
              </a:rPr>
              <a:t>Advantages</a:t>
            </a:r>
            <a:r>
              <a:rPr lang="tr-TR" sz="4800" b="1" dirty="0" smtClean="0">
                <a:solidFill>
                  <a:schemeClr val="bg1"/>
                </a:solidFill>
              </a:rPr>
              <a:t>            in </a:t>
            </a:r>
            <a:r>
              <a:rPr lang="tr-TR" sz="4800" b="1" dirty="0" err="1" smtClean="0">
                <a:solidFill>
                  <a:schemeClr val="bg1"/>
                </a:solidFill>
              </a:rPr>
              <a:t>Turkey</a:t>
            </a:r>
            <a:endParaRPr lang="tr-TR" sz="6600" dirty="0">
              <a:solidFill>
                <a:schemeClr val="bg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03648" y="2132856"/>
            <a:ext cx="6196405" cy="3603812"/>
          </a:xfr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marL="274320" indent="-274320" algn="ctr" fontAlgn="auto">
              <a:spcAft>
                <a:spcPts val="0"/>
              </a:spcAft>
              <a:defRPr/>
            </a:pPr>
            <a:endParaRPr lang="tr-TR" sz="4800" b="1" dirty="0" smtClean="0"/>
          </a:p>
          <a:p>
            <a:pPr marL="274320" indent="-274320" algn="ctr" fontAlgn="auto">
              <a:spcAft>
                <a:spcPts val="0"/>
              </a:spcAft>
              <a:defRPr/>
            </a:pPr>
            <a:r>
              <a:rPr lang="tr-TR" sz="4800" b="1" dirty="0"/>
              <a:t>No Time </a:t>
            </a:r>
            <a:r>
              <a:rPr lang="tr-TR" sz="4800" b="1" dirty="0" err="1"/>
              <a:t>Limitation</a:t>
            </a:r>
            <a:endParaRPr lang="tr-TR" sz="4800" dirty="0"/>
          </a:p>
          <a:p>
            <a:pPr marL="274320" indent="-274320" fontAlgn="auto">
              <a:spcAft>
                <a:spcPts val="0"/>
              </a:spcAft>
              <a:defRPr/>
            </a:pPr>
            <a:endParaRPr lang="tr-TR" sz="48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115616" y="836712"/>
            <a:ext cx="6965245" cy="1202485"/>
          </a:xfr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sz="4800" b="1" dirty="0" err="1">
                <a:solidFill>
                  <a:schemeClr val="bg1"/>
                </a:solidFill>
              </a:rPr>
              <a:t>Free</a:t>
            </a:r>
            <a:r>
              <a:rPr lang="tr-TR" sz="4800" b="1" dirty="0">
                <a:solidFill>
                  <a:schemeClr val="bg1"/>
                </a:solidFill>
              </a:rPr>
              <a:t> </a:t>
            </a:r>
            <a:r>
              <a:rPr lang="tr-TR" sz="4800" b="1" dirty="0" err="1">
                <a:solidFill>
                  <a:schemeClr val="bg1"/>
                </a:solidFill>
              </a:rPr>
              <a:t>Zone</a:t>
            </a:r>
            <a:r>
              <a:rPr lang="tr-TR" sz="4800" b="1" dirty="0">
                <a:solidFill>
                  <a:schemeClr val="bg1"/>
                </a:solidFill>
              </a:rPr>
              <a:t> </a:t>
            </a:r>
            <a:r>
              <a:rPr lang="tr-TR" sz="4800" b="1" dirty="0" err="1" smtClean="0">
                <a:solidFill>
                  <a:schemeClr val="bg1"/>
                </a:solidFill>
              </a:rPr>
              <a:t>Advantages</a:t>
            </a:r>
            <a:r>
              <a:rPr lang="tr-TR" sz="4800" b="1" dirty="0" smtClean="0">
                <a:solidFill>
                  <a:schemeClr val="bg1"/>
                </a:solidFill>
              </a:rPr>
              <a:t>            in </a:t>
            </a:r>
            <a:r>
              <a:rPr lang="tr-TR" sz="4800" b="1" dirty="0" err="1" smtClean="0">
                <a:solidFill>
                  <a:schemeClr val="bg1"/>
                </a:solidFill>
              </a:rPr>
              <a:t>Turkey</a:t>
            </a:r>
            <a:endParaRPr lang="tr-TR" sz="6600" dirty="0">
              <a:solidFill>
                <a:schemeClr val="bg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03648" y="2132856"/>
            <a:ext cx="6196405" cy="3603812"/>
          </a:xfr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marL="274320" indent="-274320" algn="ctr" fontAlgn="auto">
              <a:spcAft>
                <a:spcPts val="0"/>
              </a:spcAft>
              <a:defRPr/>
            </a:pPr>
            <a:endParaRPr lang="tr-TR" sz="4800" b="1" dirty="0" smtClean="0"/>
          </a:p>
          <a:p>
            <a:pPr marL="274320" indent="-274320" algn="ctr" fontAlgn="auto">
              <a:spcAft>
                <a:spcPts val="0"/>
              </a:spcAft>
              <a:defRPr/>
            </a:pPr>
            <a:r>
              <a:rPr lang="tr-TR" sz="4800" b="1" dirty="0" err="1"/>
              <a:t>Facilitation</a:t>
            </a:r>
            <a:r>
              <a:rPr lang="tr-TR" sz="4800" b="1" dirty="0"/>
              <a:t> of </a:t>
            </a:r>
            <a:r>
              <a:rPr lang="tr-TR" sz="4800" b="1" dirty="0" err="1"/>
              <a:t>Foreign</a:t>
            </a:r>
            <a:r>
              <a:rPr lang="tr-TR" sz="4800" b="1" dirty="0"/>
              <a:t> </a:t>
            </a:r>
            <a:r>
              <a:rPr lang="tr-TR" sz="4800" b="1" dirty="0" err="1"/>
              <a:t>Trade</a:t>
            </a:r>
            <a:endParaRPr lang="tr-TR" sz="4800" dirty="0"/>
          </a:p>
          <a:p>
            <a:pPr marL="274320" indent="-274320" fontAlgn="auto">
              <a:spcAft>
                <a:spcPts val="0"/>
              </a:spcAft>
              <a:defRPr/>
            </a:pPr>
            <a:endParaRPr lang="tr-TR" sz="48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115616" y="836712"/>
            <a:ext cx="6965245" cy="1202485"/>
          </a:xfr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sz="4800" b="1" dirty="0" err="1">
                <a:solidFill>
                  <a:schemeClr val="bg1"/>
                </a:solidFill>
              </a:rPr>
              <a:t>Free</a:t>
            </a:r>
            <a:r>
              <a:rPr lang="tr-TR" sz="4800" b="1" dirty="0">
                <a:solidFill>
                  <a:schemeClr val="bg1"/>
                </a:solidFill>
              </a:rPr>
              <a:t> </a:t>
            </a:r>
            <a:r>
              <a:rPr lang="tr-TR" sz="4800" b="1" dirty="0" err="1">
                <a:solidFill>
                  <a:schemeClr val="bg1"/>
                </a:solidFill>
              </a:rPr>
              <a:t>Zone</a:t>
            </a:r>
            <a:r>
              <a:rPr lang="tr-TR" sz="4800" b="1" dirty="0">
                <a:solidFill>
                  <a:schemeClr val="bg1"/>
                </a:solidFill>
              </a:rPr>
              <a:t> </a:t>
            </a:r>
            <a:r>
              <a:rPr lang="tr-TR" sz="4800" b="1" dirty="0" err="1" smtClean="0">
                <a:solidFill>
                  <a:schemeClr val="bg1"/>
                </a:solidFill>
              </a:rPr>
              <a:t>Advantages</a:t>
            </a:r>
            <a:r>
              <a:rPr lang="tr-TR" sz="4800" b="1" dirty="0" smtClean="0">
                <a:solidFill>
                  <a:schemeClr val="bg1"/>
                </a:solidFill>
              </a:rPr>
              <a:t>            in </a:t>
            </a:r>
            <a:r>
              <a:rPr lang="tr-TR" sz="4800" b="1" dirty="0" err="1" smtClean="0">
                <a:solidFill>
                  <a:schemeClr val="bg1"/>
                </a:solidFill>
              </a:rPr>
              <a:t>Turkey</a:t>
            </a:r>
            <a:endParaRPr lang="tr-TR" sz="6600" dirty="0">
              <a:solidFill>
                <a:schemeClr val="bg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03648" y="2132856"/>
            <a:ext cx="6196405" cy="3603812"/>
          </a:xfr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marL="274320" indent="-274320" algn="ctr" fontAlgn="auto">
              <a:spcAft>
                <a:spcPts val="0"/>
              </a:spcAft>
              <a:defRPr/>
            </a:pPr>
            <a:endParaRPr lang="tr-TR" sz="4800" b="1" dirty="0" smtClean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tr-TR" sz="4800" b="1" dirty="0" err="1"/>
              <a:t>Consumption</a:t>
            </a:r>
            <a:r>
              <a:rPr lang="tr-TR" sz="4800" b="1" dirty="0"/>
              <a:t> </a:t>
            </a:r>
            <a:r>
              <a:rPr lang="tr-TR" sz="4800" b="1" dirty="0" err="1"/>
              <a:t>Goods</a:t>
            </a:r>
            <a:endParaRPr lang="tr-TR" sz="4800" dirty="0"/>
          </a:p>
          <a:p>
            <a:pPr marL="0" indent="0" fontAlgn="auto">
              <a:spcAft>
                <a:spcPts val="0"/>
              </a:spcAft>
              <a:buFont typeface="Brush Script MT" pitchFamily="66" charset="0"/>
              <a:buNone/>
              <a:defRPr/>
            </a:pPr>
            <a:endParaRPr lang="tr-TR" sz="48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115616" y="836712"/>
            <a:ext cx="6965245" cy="1202485"/>
          </a:xfr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sz="4800" b="1" dirty="0" err="1">
                <a:solidFill>
                  <a:schemeClr val="bg1"/>
                </a:solidFill>
              </a:rPr>
              <a:t>Free</a:t>
            </a:r>
            <a:r>
              <a:rPr lang="tr-TR" sz="4800" b="1" dirty="0">
                <a:solidFill>
                  <a:schemeClr val="bg1"/>
                </a:solidFill>
              </a:rPr>
              <a:t> </a:t>
            </a:r>
            <a:r>
              <a:rPr lang="tr-TR" sz="4800" b="1" dirty="0" err="1">
                <a:solidFill>
                  <a:schemeClr val="bg1"/>
                </a:solidFill>
              </a:rPr>
              <a:t>Zone</a:t>
            </a:r>
            <a:r>
              <a:rPr lang="tr-TR" sz="4800" b="1" dirty="0">
                <a:solidFill>
                  <a:schemeClr val="bg1"/>
                </a:solidFill>
              </a:rPr>
              <a:t> </a:t>
            </a:r>
            <a:r>
              <a:rPr lang="tr-TR" sz="4800" b="1" dirty="0" err="1" smtClean="0">
                <a:solidFill>
                  <a:schemeClr val="bg1"/>
                </a:solidFill>
              </a:rPr>
              <a:t>Advantages</a:t>
            </a:r>
            <a:r>
              <a:rPr lang="tr-TR" sz="4800" b="1" dirty="0" smtClean="0">
                <a:solidFill>
                  <a:schemeClr val="bg1"/>
                </a:solidFill>
              </a:rPr>
              <a:t>            in </a:t>
            </a:r>
            <a:r>
              <a:rPr lang="tr-TR" sz="4800" b="1" dirty="0" err="1" smtClean="0">
                <a:solidFill>
                  <a:schemeClr val="bg1"/>
                </a:solidFill>
              </a:rPr>
              <a:t>Turkey</a:t>
            </a:r>
            <a:endParaRPr lang="tr-TR" sz="6600" dirty="0">
              <a:solidFill>
                <a:schemeClr val="bg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03648" y="2132856"/>
            <a:ext cx="6196405" cy="3603812"/>
          </a:xfr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marL="274320" indent="-274320" algn="ctr" fontAlgn="auto">
              <a:spcAft>
                <a:spcPts val="0"/>
              </a:spcAft>
              <a:defRPr/>
            </a:pPr>
            <a:endParaRPr lang="tr-TR" sz="4800" b="1" dirty="0" smtClean="0"/>
          </a:p>
          <a:p>
            <a:pPr marL="274320" indent="-274320" algn="ctr" fontAlgn="auto">
              <a:spcAft>
                <a:spcPts val="0"/>
              </a:spcAft>
              <a:defRPr/>
            </a:pPr>
            <a:r>
              <a:rPr lang="tr-TR" sz="4800" b="1" dirty="0" err="1"/>
              <a:t>Trade</a:t>
            </a:r>
            <a:r>
              <a:rPr lang="tr-TR" sz="4800" b="1" dirty="0"/>
              <a:t> </a:t>
            </a:r>
            <a:r>
              <a:rPr lang="tr-TR" sz="4800" b="1" dirty="0" err="1"/>
              <a:t>Facility</a:t>
            </a:r>
            <a:r>
              <a:rPr lang="tr-TR" sz="4800" b="1" dirty="0"/>
              <a:t> </a:t>
            </a:r>
            <a:r>
              <a:rPr lang="tr-TR" sz="4800" b="1" dirty="0" err="1"/>
              <a:t>Free</a:t>
            </a:r>
            <a:r>
              <a:rPr lang="tr-TR" sz="4800" b="1" dirty="0"/>
              <a:t> </a:t>
            </a:r>
            <a:r>
              <a:rPr lang="tr-TR" sz="4800" b="1" dirty="0" err="1"/>
              <a:t>from</a:t>
            </a:r>
            <a:r>
              <a:rPr lang="tr-TR" sz="4800" b="1" dirty="0"/>
              <a:t> </a:t>
            </a:r>
            <a:r>
              <a:rPr lang="tr-TR" sz="4800" b="1" dirty="0" err="1"/>
              <a:t>Customs</a:t>
            </a:r>
            <a:r>
              <a:rPr lang="tr-TR" sz="4800" b="1" dirty="0"/>
              <a:t> </a:t>
            </a:r>
            <a:r>
              <a:rPr lang="tr-TR" sz="4800" b="1" dirty="0" err="1"/>
              <a:t>Duty</a:t>
            </a:r>
            <a:r>
              <a:rPr lang="tr-TR" sz="4800" b="1" dirty="0"/>
              <a:t> </a:t>
            </a:r>
            <a:r>
              <a:rPr lang="tr-TR" sz="4800" b="1" dirty="0" err="1"/>
              <a:t>Procedure</a:t>
            </a:r>
            <a:endParaRPr lang="tr-TR" sz="4800" dirty="0"/>
          </a:p>
          <a:p>
            <a:pPr marL="0" indent="0" fontAlgn="auto">
              <a:spcAft>
                <a:spcPts val="0"/>
              </a:spcAft>
              <a:buFont typeface="Brush Script MT" pitchFamily="66" charset="0"/>
              <a:buNone/>
              <a:defRPr/>
            </a:pPr>
            <a:endParaRPr lang="tr-TR" sz="48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aptiye">
  <a:themeElements>
    <a:clrScheme name="Raptiye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Raptiye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aptiy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14</TotalTime>
  <Words>81</Words>
  <Application>Microsoft Office PowerPoint</Application>
  <PresentationFormat>On-screen Show (4:3)</PresentationFormat>
  <Paragraphs>25</Paragraphs>
  <Slides>9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6</vt:i4>
      </vt:variant>
      <vt:variant>
        <vt:lpstr>Predloga načrta</vt:lpstr>
      </vt:variant>
      <vt:variant>
        <vt:i4>4</vt:i4>
      </vt:variant>
      <vt:variant>
        <vt:lpstr>Naslovi diapozitivov</vt:lpstr>
      </vt:variant>
      <vt:variant>
        <vt:i4>9</vt:i4>
      </vt:variant>
    </vt:vector>
  </HeadingPairs>
  <TitlesOfParts>
    <vt:vector size="19" baseType="lpstr">
      <vt:lpstr>Franklin Gothic Book</vt:lpstr>
      <vt:lpstr>Arial</vt:lpstr>
      <vt:lpstr>Constantia</vt:lpstr>
      <vt:lpstr>Brush Script MT</vt:lpstr>
      <vt:lpstr>Calibri</vt:lpstr>
      <vt:lpstr>Rage Italic</vt:lpstr>
      <vt:lpstr>Raptiye</vt:lpstr>
      <vt:lpstr>Raptiye</vt:lpstr>
      <vt:lpstr>Raptiye</vt:lpstr>
      <vt:lpstr>Raptiye</vt:lpstr>
      <vt:lpstr>Free Zone Advantages</vt:lpstr>
      <vt:lpstr>Diapozitiv 2</vt:lpstr>
      <vt:lpstr>Diapozitiv 3</vt:lpstr>
      <vt:lpstr>Diapozitiv 4</vt:lpstr>
      <vt:lpstr>Diapozitiv 5</vt:lpstr>
      <vt:lpstr>Diapozitiv 6</vt:lpstr>
      <vt:lpstr>Diapozitiv 7</vt:lpstr>
      <vt:lpstr>Diapozitiv 8</vt:lpstr>
      <vt:lpstr>Diapozitiv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Zone Advantages</dc:title>
  <dc:creator>ALI KARAKUS</dc:creator>
  <cp:lastModifiedBy>Rogelj</cp:lastModifiedBy>
  <cp:revision>20</cp:revision>
  <dcterms:created xsi:type="dcterms:W3CDTF">2014-06-15T10:42:37Z</dcterms:created>
  <dcterms:modified xsi:type="dcterms:W3CDTF">2014-06-17T14:11:32Z</dcterms:modified>
</cp:coreProperties>
</file>